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7200" b="1" dirty="0" smtClean="0">
                <a:solidFill>
                  <a:srgbClr val="00B050"/>
                </a:solidFill>
              </a:rPr>
              <a:t>Thinking Green</a:t>
            </a:r>
            <a:endParaRPr lang="en-US" sz="72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/>
              <a:t>Alternative Energy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B050"/>
                </a:solidFill>
              </a:rPr>
              <a:t>Green Energy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1" y="155679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Definition</a:t>
            </a:r>
            <a:r>
              <a:rPr lang="en-CA" sz="4000" b="1" dirty="0" smtClean="0"/>
              <a:t>: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>
                <a:solidFill>
                  <a:srgbClr val="00B050"/>
                </a:solidFill>
              </a:rPr>
              <a:t>Energy Alternatives</a:t>
            </a:r>
            <a:endParaRPr lang="en-US" b="1" u="sng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upload.wikimedia.org/wikipedia/commons/thumb/8/8d/Solar_panels_in_Ogiinuur.jpg/300px-Solar_panels_in_Ogiinu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772816"/>
            <a:ext cx="3120347" cy="1872208"/>
          </a:xfrm>
          <a:prstGeom prst="rect">
            <a:avLst/>
          </a:prstGeom>
          <a:noFill/>
        </p:spPr>
      </p:pic>
      <p:pic>
        <p:nvPicPr>
          <p:cNvPr id="1028" name="Picture 4" descr="http://www.globalwindgroup.com/wp-content/uploads/2011/01/horizont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3154253" cy="1944216"/>
          </a:xfrm>
          <a:prstGeom prst="rect">
            <a:avLst/>
          </a:prstGeom>
          <a:noFill/>
        </p:spPr>
      </p:pic>
      <p:pic>
        <p:nvPicPr>
          <p:cNvPr id="1030" name="Picture 6" descr="http://www.emerging-technologies-news.info/wp-content/uploads/2010/09/tidal-energ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221088"/>
            <a:ext cx="3161467" cy="2323678"/>
          </a:xfrm>
          <a:prstGeom prst="rect">
            <a:avLst/>
          </a:prstGeom>
          <a:noFill/>
        </p:spPr>
      </p:pic>
      <p:pic>
        <p:nvPicPr>
          <p:cNvPr id="7" name="Picture 4" descr="http://blog.davies-smith.com/wp-content/uploads/2012/02/colour_diagra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221088"/>
            <a:ext cx="3168352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Solar Panels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solar panels generate power?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Windmills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</a:t>
            </a:r>
            <a:r>
              <a:rPr lang="en-US" dirty="0" smtClean="0"/>
              <a:t>windmills generate </a:t>
            </a:r>
            <a:r>
              <a:rPr lang="en-US" dirty="0"/>
              <a:t>power?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Tidal Power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does tidal generate </a:t>
            </a:r>
            <a:r>
              <a:rPr lang="en-US" dirty="0"/>
              <a:t>power?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Geothermal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does geothermal generate </a:t>
            </a:r>
            <a:r>
              <a:rPr lang="en-US" dirty="0"/>
              <a:t>power?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does a Hybrid vehicle compare to a traditional car?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71617"/>
              </p:ext>
            </p:extLst>
          </p:nvPr>
        </p:nvGraphicFramePr>
        <p:xfrm>
          <a:off x="395536" y="1484784"/>
          <a:ext cx="8496945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3384376"/>
                <a:gridCol w="3528393"/>
              </a:tblGrid>
              <a:tr h="504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Hybrid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Traditional</a:t>
                      </a:r>
                      <a:endParaRPr lang="en-US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Size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Power</a:t>
                      </a:r>
                      <a:r>
                        <a:rPr lang="en-US" b="1" baseline="0" dirty="0" smtClean="0"/>
                        <a:t> Source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Fuel Economy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Effect on the environment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2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63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Thinking Green</vt:lpstr>
      <vt:lpstr>Green Energy</vt:lpstr>
      <vt:lpstr>Energy Alternatives</vt:lpstr>
      <vt:lpstr>Solar Panels</vt:lpstr>
      <vt:lpstr>Windmills</vt:lpstr>
      <vt:lpstr>Tidal Power</vt:lpstr>
      <vt:lpstr>Geothermal</vt:lpstr>
      <vt:lpstr>How does a Hybrid vehicle compare to a traditional car?</vt:lpstr>
    </vt:vector>
  </TitlesOfParts>
  <Company>Upper Canada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Green</dc:title>
  <dc:creator>UCDSB</dc:creator>
  <cp:lastModifiedBy>UCDSB</cp:lastModifiedBy>
  <cp:revision>7</cp:revision>
  <dcterms:created xsi:type="dcterms:W3CDTF">2012-05-07T13:48:41Z</dcterms:created>
  <dcterms:modified xsi:type="dcterms:W3CDTF">2012-05-16T16:12:00Z</dcterms:modified>
</cp:coreProperties>
</file>