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78" r:id="rId2"/>
    <p:sldId id="265" r:id="rId3"/>
    <p:sldId id="276" r:id="rId4"/>
    <p:sldId id="266" r:id="rId5"/>
    <p:sldId id="267" r:id="rId6"/>
    <p:sldId id="268" r:id="rId7"/>
    <p:sldId id="280" r:id="rId8"/>
    <p:sldId id="28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06470D-7088-42AF-88EE-17B9FD11C252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9C7375-C5E8-470E-9AD0-B3A4704208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u="sng" dirty="0" smtClean="0"/>
              <a:t>Settlement - Part 3</a:t>
            </a:r>
            <a:br>
              <a:rPr lang="en-CA" b="1" u="sng" dirty="0" smtClean="0"/>
            </a:br>
            <a:r>
              <a:rPr lang="en-CA" b="1" u="sng" dirty="0" smtClean="0"/>
              <a:t>Where </a:t>
            </a:r>
            <a:r>
              <a:rPr lang="en-CA" b="1" u="sng" dirty="0" smtClean="0"/>
              <a:t>would you put a city?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83569" y="206084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dirty="0" smtClean="0"/>
              <a:t>On the map on the back of the Settlement Part 2 Notes, put an X where you would put a settlement.</a:t>
            </a:r>
          </a:p>
          <a:p>
            <a:pPr marL="342900" indent="-342900">
              <a:buAutoNum type="arabicPeriod"/>
            </a:pPr>
            <a:endParaRPr lang="en-CA" dirty="0" smtClean="0"/>
          </a:p>
          <a:p>
            <a:pPr marL="342900" indent="-342900">
              <a:buAutoNum type="arabicPeriod"/>
            </a:pPr>
            <a:r>
              <a:rPr lang="en-CA" dirty="0" smtClean="0"/>
              <a:t>In the space below, provide reasons for why you chose that location for your settlement. Refer to what you can see in the picture.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Factors that determined the location of cities. (p. 132)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None/>
            </a:pPr>
            <a:r>
              <a:rPr lang="en-US" dirty="0" smtClean="0"/>
              <a:t>1</a:t>
            </a:r>
          </a:p>
          <a:p>
            <a:pPr hangingPunct="0">
              <a:buNone/>
            </a:pPr>
            <a:r>
              <a:rPr lang="en-US" dirty="0" smtClean="0"/>
              <a:t>2</a:t>
            </a:r>
          </a:p>
          <a:p>
            <a:pPr hangingPunct="0">
              <a:buNone/>
            </a:pPr>
            <a:r>
              <a:rPr lang="en-US" dirty="0" smtClean="0"/>
              <a:t>3</a:t>
            </a:r>
          </a:p>
          <a:p>
            <a:pPr hangingPunct="0">
              <a:buNone/>
            </a:pPr>
            <a:r>
              <a:rPr lang="en-US" dirty="0" smtClean="0"/>
              <a:t>4</a:t>
            </a:r>
          </a:p>
          <a:p>
            <a:pPr hangingPunct="0">
              <a:buNone/>
            </a:pPr>
            <a:r>
              <a:rPr lang="en-US" dirty="0" smtClean="0"/>
              <a:t>5</a:t>
            </a:r>
          </a:p>
          <a:p>
            <a:pPr hangingPunct="0">
              <a:buNone/>
            </a:pPr>
            <a:r>
              <a:rPr lang="en-US" dirty="0" smtClean="0"/>
              <a:t>6				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8675"/>
            <a:ext cx="6048672" cy="663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228184" y="404664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u="sng" dirty="0" smtClean="0"/>
              <a:t>Why does your town exist?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764704"/>
            <a:ext cx="25922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Embrun</a:t>
            </a:r>
            <a:r>
              <a:rPr lang="en-CA" dirty="0" smtClean="0"/>
              <a:t> –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Russell –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Limoges</a:t>
            </a:r>
            <a:r>
              <a:rPr lang="en-CA" dirty="0" smtClean="0"/>
              <a:t> –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Vars</a:t>
            </a:r>
            <a:r>
              <a:rPr lang="en-CA" dirty="0" smtClean="0"/>
              <a:t> –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Marionville –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Morewood</a:t>
            </a:r>
            <a:r>
              <a:rPr lang="en-CA" dirty="0" smtClean="0"/>
              <a:t> – 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Casselman</a:t>
            </a:r>
            <a:r>
              <a:rPr lang="en-CA" dirty="0" smtClean="0"/>
              <a:t> –</a:t>
            </a:r>
          </a:p>
          <a:p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Communities across Canada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 smtClean="0"/>
              <a:t>- Hamlet:</a:t>
            </a:r>
          </a:p>
          <a:p>
            <a:pPr hangingPunct="0"/>
            <a:endParaRPr lang="en-US" dirty="0" smtClean="0"/>
          </a:p>
          <a:p>
            <a:pPr hangingPunct="0"/>
            <a:r>
              <a:rPr lang="en-US" dirty="0" smtClean="0"/>
              <a:t>- Village:</a:t>
            </a:r>
          </a:p>
          <a:p>
            <a:pPr hangingPunct="0"/>
            <a:endParaRPr lang="en-US" dirty="0" smtClean="0"/>
          </a:p>
          <a:p>
            <a:pPr hangingPunct="0"/>
            <a:r>
              <a:rPr lang="en-US" dirty="0" smtClean="0"/>
              <a:t>- Town:</a:t>
            </a:r>
          </a:p>
          <a:p>
            <a:pPr hangingPunct="0"/>
            <a:endParaRPr lang="en-US" dirty="0" smtClean="0"/>
          </a:p>
          <a:p>
            <a:pPr hangingPunct="0"/>
            <a:r>
              <a:rPr lang="en-US" dirty="0" smtClean="0"/>
              <a:t>- City: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u="sng" dirty="0" smtClean="0"/>
              <a:t>What can you get or not get where you live?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b="1" dirty="0" smtClean="0"/>
              <a:t>Higher-order goods</a:t>
            </a:r>
            <a:r>
              <a:rPr lang="en-US" dirty="0" smtClean="0"/>
              <a:t> – </a:t>
            </a:r>
          </a:p>
          <a:p>
            <a:pPr hangingPunct="0"/>
            <a:endParaRPr lang="en-CA" dirty="0" smtClean="0"/>
          </a:p>
          <a:p>
            <a:pPr hangingPunct="0"/>
            <a:endParaRPr lang="en-CA" dirty="0" smtClean="0"/>
          </a:p>
          <a:p>
            <a:pPr hangingPunct="0">
              <a:buNone/>
            </a:pPr>
            <a:endParaRPr lang="en-US" dirty="0" smtClean="0"/>
          </a:p>
          <a:p>
            <a:pPr hangingPunct="0"/>
            <a:r>
              <a:rPr lang="en-US" b="1" dirty="0" smtClean="0"/>
              <a:t>Low-order goods</a:t>
            </a:r>
            <a:r>
              <a:rPr lang="en-US" dirty="0" smtClean="0"/>
              <a:t> –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357166"/>
          <a:ext cx="8786841" cy="621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643206"/>
                <a:gridCol w="4214809"/>
              </a:tblGrid>
              <a:tr h="680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</a:rPr>
                        <a:t>Land use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/>
                        <a:t>What is it?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/>
                        <a:t>Where is it?</a:t>
                      </a:r>
                      <a:endParaRPr lang="en-US" sz="2400" dirty="0" smtClean="0"/>
                    </a:p>
                  </a:txBody>
                  <a:tcPr/>
                </a:tc>
              </a:tr>
              <a:tr h="21804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Residential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  <a:tr h="1677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Commercial</a:t>
                      </a:r>
                    </a:p>
                    <a:p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677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Industrial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>
                <a:solidFill>
                  <a:srgbClr val="00B050"/>
                </a:solidFill>
              </a:rPr>
              <a:t>City Renewal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Renovation</a:t>
            </a:r>
            <a:r>
              <a:rPr lang="en-US" dirty="0" smtClean="0"/>
              <a:t> –</a:t>
            </a:r>
          </a:p>
          <a:p>
            <a:endParaRPr lang="en-US" dirty="0" smtClean="0"/>
          </a:p>
          <a:p>
            <a:r>
              <a:rPr lang="en-US" b="1" dirty="0" smtClean="0"/>
              <a:t>Redevelopment</a:t>
            </a:r>
            <a:r>
              <a:rPr lang="en-US" dirty="0" smtClean="0"/>
              <a:t> – </a:t>
            </a:r>
          </a:p>
          <a:p>
            <a:endParaRPr lang="en-US" dirty="0" smtClean="0"/>
          </a:p>
          <a:p>
            <a:r>
              <a:rPr lang="en-US" b="1" dirty="0" smtClean="0"/>
              <a:t>Land Reclamation</a:t>
            </a:r>
            <a:r>
              <a:rPr lang="en-US" dirty="0" smtClean="0"/>
              <a:t> – </a:t>
            </a:r>
          </a:p>
          <a:p>
            <a:endParaRPr lang="en-US" dirty="0" smtClean="0"/>
          </a:p>
          <a:p>
            <a:r>
              <a:rPr lang="en-US" b="1" dirty="0" smtClean="0"/>
              <a:t>Diversifying</a:t>
            </a:r>
            <a:r>
              <a:rPr lang="en-US" dirty="0" smtClean="0"/>
              <a:t> –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>
                <a:solidFill>
                  <a:srgbClr val="FF0000"/>
                </a:solidFill>
              </a:rPr>
              <a:t>GEO Career p. 146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u="sng" dirty="0" smtClean="0"/>
              <a:t>Job Title: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u="sng" dirty="0" smtClean="0"/>
              <a:t>Required Education: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u="sng" dirty="0" smtClean="0"/>
              <a:t>Job Description: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163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Settlement - Part 3 Where would you put a city?</vt:lpstr>
      <vt:lpstr>Factors that determined the location of cities. (p. 132) </vt:lpstr>
      <vt:lpstr>Slide 3</vt:lpstr>
      <vt:lpstr>Communities across Canada </vt:lpstr>
      <vt:lpstr>What can you get or not get where you live?</vt:lpstr>
      <vt:lpstr>Slide 6</vt:lpstr>
      <vt:lpstr>City Renewal</vt:lpstr>
      <vt:lpstr>GEO Career p. 146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UCDSB</dc:creator>
  <cp:lastModifiedBy>UCDSB</cp:lastModifiedBy>
  <cp:revision>34</cp:revision>
  <dcterms:created xsi:type="dcterms:W3CDTF">2010-03-08T15:56:45Z</dcterms:created>
  <dcterms:modified xsi:type="dcterms:W3CDTF">2012-04-10T02:47:49Z</dcterms:modified>
</cp:coreProperties>
</file>