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8" r:id="rId3"/>
    <p:sldId id="265" r:id="rId4"/>
    <p:sldId id="276" r:id="rId5"/>
    <p:sldId id="266" r:id="rId6"/>
    <p:sldId id="267" r:id="rId7"/>
    <p:sldId id="268" r:id="rId8"/>
    <p:sldId id="275" r:id="rId9"/>
    <p:sldId id="279" r:id="rId10"/>
    <p:sldId id="280" r:id="rId11"/>
    <p:sldId id="281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84CF-3D0C-403A-B3DB-31655FBBDEB6}" type="datetimeFigureOut">
              <a:rPr lang="en-US" smtClean="0"/>
              <a:pPr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1FCAF-C118-46B5-92D5-5839861972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CA" b="1" u="sng" dirty="0" smtClean="0"/>
              <a:t>Settlement – Part 3</a:t>
            </a:r>
            <a:endParaRPr lang="en-US" b="1" u="sng" dirty="0"/>
          </a:p>
        </p:txBody>
      </p:sp>
      <p:pic>
        <p:nvPicPr>
          <p:cNvPr id="40962" name="Picture 2" descr="http://www.canada-photos.com/images/500/french-river-fishing-village-pei_519-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5"/>
            <a:ext cx="7200800" cy="478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00B050"/>
                </a:solidFill>
              </a:rPr>
              <a:t>City Renewal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Renovation</a:t>
            </a:r>
            <a:r>
              <a:rPr lang="en-US" dirty="0" smtClean="0"/>
              <a:t> - a building is redone or changed into something else.</a:t>
            </a:r>
          </a:p>
          <a:p>
            <a:endParaRPr lang="en-US" dirty="0"/>
          </a:p>
        </p:txBody>
      </p:sp>
      <p:pic>
        <p:nvPicPr>
          <p:cNvPr id="4098" name="Picture 2" descr="012311-dwellb_rect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236000" cy="2808312"/>
          </a:xfrm>
          <a:prstGeom prst="rect">
            <a:avLst/>
          </a:prstGeom>
          <a:noFill/>
        </p:spPr>
      </p:pic>
      <p:pic>
        <p:nvPicPr>
          <p:cNvPr id="4100" name="Picture 4" descr="012311-dwellb_rect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4032448" cy="2942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n-CA" b="1" u="sng" dirty="0" smtClean="0">
                <a:solidFill>
                  <a:srgbClr val="00B050"/>
                </a:solidFill>
              </a:rPr>
              <a:t>City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152128"/>
          </a:xfrm>
        </p:spPr>
        <p:txBody>
          <a:bodyPr/>
          <a:lstStyle/>
          <a:p>
            <a:r>
              <a:rPr lang="en-US" sz="2000" b="1" dirty="0" smtClean="0"/>
              <a:t>Redevelopment</a:t>
            </a:r>
            <a:r>
              <a:rPr lang="en-US" sz="2000" dirty="0" smtClean="0"/>
              <a:t> – a building is torn down and a new one is built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60706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976664" cy="257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00B050"/>
                </a:solidFill>
              </a:rPr>
              <a:t>City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Land Reclamation</a:t>
            </a:r>
            <a:r>
              <a:rPr lang="en-US" dirty="0" smtClean="0"/>
              <a:t> – clean up of polluted lands and replacing them with parks and wetlands. </a:t>
            </a:r>
          </a:p>
          <a:p>
            <a:endParaRPr lang="en-US" dirty="0"/>
          </a:p>
        </p:txBody>
      </p:sp>
      <p:pic>
        <p:nvPicPr>
          <p:cNvPr id="2052" name="Picture 4" descr="A photo of Belle Park Fairways Golf Cour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2852936"/>
            <a:ext cx="697923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00B050"/>
                </a:solidFill>
              </a:rPr>
              <a:t>City Renewal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Diversifying</a:t>
            </a:r>
            <a:r>
              <a:rPr lang="en-US" dirty="0" smtClean="0"/>
              <a:t> – developing new industries.</a:t>
            </a:r>
          </a:p>
          <a:p>
            <a:endParaRPr lang="en-US" dirty="0"/>
          </a:p>
        </p:txBody>
      </p:sp>
      <p:pic>
        <p:nvPicPr>
          <p:cNvPr id="1028" name="Picture 4" descr="http://www.travelandtransitions.com/interviews/images/ottawa-casino-lac-lea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6096000" cy="405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solidFill>
                  <a:srgbClr val="FF0000"/>
                </a:solidFill>
              </a:rPr>
              <a:t>GEO </a:t>
            </a:r>
            <a:r>
              <a:rPr lang="en-CA" b="1" u="sng" dirty="0" smtClean="0">
                <a:solidFill>
                  <a:srgbClr val="FF0000"/>
                </a:solidFill>
              </a:rPr>
              <a:t>Career p. </a:t>
            </a:r>
            <a:r>
              <a:rPr lang="en-CA" b="1" u="sng" smtClean="0">
                <a:solidFill>
                  <a:srgbClr val="FF0000"/>
                </a:solidFill>
              </a:rPr>
              <a:t>146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u="sng" dirty="0" smtClean="0"/>
              <a:t>Job Title: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u="sng" dirty="0" smtClean="0"/>
              <a:t>Required Education: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u="sng" dirty="0" smtClean="0"/>
              <a:t>Job Description: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/>
              <a:t>Where would you put a city?</a:t>
            </a:r>
            <a:endParaRPr lang="en-US" b="1" u="sng" dirty="0"/>
          </a:p>
        </p:txBody>
      </p:sp>
      <p:pic>
        <p:nvPicPr>
          <p:cNvPr id="6146" name="Picture 2" descr="http://www.mitchellteachers.org/WorldHistory/AncientEgyptNearEastUnit/Images/GeographyEffect/EnvironmentalFactorsMapIllust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272808" cy="489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Factors that determined the location of cities. (p. 132)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- natural </a:t>
            </a:r>
            <a:r>
              <a:rPr lang="en-US" dirty="0" err="1" smtClean="0"/>
              <a:t>harbour</a:t>
            </a:r>
            <a:r>
              <a:rPr lang="en-US" dirty="0" smtClean="0"/>
              <a:t>	</a:t>
            </a:r>
          </a:p>
          <a:p>
            <a:pPr hangingPunct="0"/>
            <a:r>
              <a:rPr lang="en-US" dirty="0" smtClean="0"/>
              <a:t>- important road intersection</a:t>
            </a:r>
          </a:p>
          <a:p>
            <a:pPr hangingPunct="0"/>
            <a:r>
              <a:rPr lang="en-US" dirty="0" smtClean="0"/>
              <a:t>- major highway				</a:t>
            </a:r>
          </a:p>
          <a:p>
            <a:pPr hangingPunct="0"/>
            <a:r>
              <a:rPr lang="en-US" dirty="0" smtClean="0"/>
              <a:t>- natural resources</a:t>
            </a:r>
          </a:p>
          <a:p>
            <a:pPr hangingPunct="0"/>
            <a:r>
              <a:rPr lang="en-US" dirty="0" smtClean="0"/>
              <a:t>- river						</a:t>
            </a:r>
          </a:p>
          <a:p>
            <a:pPr hangingPunct="0"/>
            <a:r>
              <a:rPr lang="en-US" dirty="0" smtClean="0"/>
              <a:t>- railway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8675"/>
            <a:ext cx="6048672" cy="66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228184" y="40466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Why does your town exist?</a:t>
            </a:r>
            <a:endParaRPr lang="en-US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052736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Embrun</a:t>
            </a:r>
            <a:r>
              <a:rPr lang="en-CA" dirty="0" smtClean="0"/>
              <a:t> –</a:t>
            </a:r>
          </a:p>
          <a:p>
            <a:endParaRPr lang="en-CA" dirty="0" smtClean="0"/>
          </a:p>
          <a:p>
            <a:r>
              <a:rPr lang="en-CA" dirty="0" smtClean="0"/>
              <a:t>Russell –</a:t>
            </a:r>
          </a:p>
          <a:p>
            <a:endParaRPr lang="en-CA" dirty="0" smtClean="0"/>
          </a:p>
          <a:p>
            <a:r>
              <a:rPr lang="en-CA" dirty="0" err="1" smtClean="0"/>
              <a:t>Limoges</a:t>
            </a:r>
            <a:r>
              <a:rPr lang="en-CA" dirty="0" smtClean="0"/>
              <a:t> –</a:t>
            </a:r>
          </a:p>
          <a:p>
            <a:endParaRPr lang="en-CA" dirty="0" smtClean="0"/>
          </a:p>
          <a:p>
            <a:r>
              <a:rPr lang="en-CA" dirty="0" err="1" smtClean="0"/>
              <a:t>Vars</a:t>
            </a:r>
            <a:r>
              <a:rPr lang="en-CA" dirty="0" smtClean="0"/>
              <a:t> –</a:t>
            </a:r>
          </a:p>
          <a:p>
            <a:endParaRPr lang="en-CA" dirty="0" smtClean="0"/>
          </a:p>
          <a:p>
            <a:r>
              <a:rPr lang="en-CA" dirty="0" smtClean="0"/>
              <a:t>Marionville –</a:t>
            </a:r>
          </a:p>
          <a:p>
            <a:endParaRPr lang="en-CA" dirty="0" smtClean="0"/>
          </a:p>
          <a:p>
            <a:r>
              <a:rPr lang="en-CA" dirty="0" err="1" smtClean="0"/>
              <a:t>Morewood</a:t>
            </a:r>
            <a:r>
              <a:rPr lang="en-CA" dirty="0" smtClean="0"/>
              <a:t> – </a:t>
            </a:r>
          </a:p>
          <a:p>
            <a:endParaRPr lang="en-CA" dirty="0" smtClean="0"/>
          </a:p>
          <a:p>
            <a:r>
              <a:rPr lang="en-CA" dirty="0" err="1" smtClean="0"/>
              <a:t>Casselman</a:t>
            </a:r>
            <a:r>
              <a:rPr lang="en-CA" dirty="0" smtClean="0"/>
              <a:t> –</a:t>
            </a:r>
          </a:p>
          <a:p>
            <a:endParaRPr lang="en-C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Communities across Canada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dirty="0" smtClean="0"/>
              <a:t>- Hamlet: 7-8 buildings</a:t>
            </a:r>
          </a:p>
          <a:p>
            <a:pPr hangingPunct="0"/>
            <a:r>
              <a:rPr lang="en-US" dirty="0" smtClean="0"/>
              <a:t>- Village: 200 – 800 people</a:t>
            </a:r>
          </a:p>
          <a:p>
            <a:pPr hangingPunct="0"/>
            <a:r>
              <a:rPr lang="en-US" dirty="0" smtClean="0"/>
              <a:t>- Town: 800 – 10 000 people</a:t>
            </a:r>
          </a:p>
          <a:p>
            <a:pPr hangingPunct="0"/>
            <a:r>
              <a:rPr lang="en-US" dirty="0" smtClean="0"/>
              <a:t>- City: 10 000 or more people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u="sng" dirty="0" smtClean="0"/>
              <a:t>What can you get or not get where you live?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en-US" b="1" dirty="0" smtClean="0"/>
              <a:t>Higher-order goods</a:t>
            </a:r>
            <a:r>
              <a:rPr lang="en-US" dirty="0" smtClean="0"/>
              <a:t> – a good available only in cities. (ex. BMW)</a:t>
            </a:r>
          </a:p>
          <a:p>
            <a:pPr hangingPunct="0">
              <a:buNone/>
            </a:pPr>
            <a:endParaRPr lang="en-US" dirty="0" smtClean="0"/>
          </a:p>
          <a:p>
            <a:pPr hangingPunct="0"/>
            <a:r>
              <a:rPr lang="en-US" b="1" dirty="0" smtClean="0"/>
              <a:t>Low-order goods</a:t>
            </a:r>
            <a:r>
              <a:rPr lang="en-US" dirty="0" smtClean="0"/>
              <a:t> – a good sold everywhere. (ex. Bread)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357166"/>
          <a:ext cx="8786841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643206"/>
                <a:gridCol w="4214809"/>
              </a:tblGrid>
              <a:tr h="680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Land use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What is it?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Where is it?</a:t>
                      </a:r>
                      <a:endParaRPr lang="en-US" sz="2400" dirty="0" smtClean="0"/>
                    </a:p>
                  </a:txBody>
                  <a:tcPr/>
                </a:tc>
              </a:tr>
              <a:tr h="2180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16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Commercial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16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7158" y="357166"/>
          <a:ext cx="8786841" cy="6215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2643206"/>
                <a:gridCol w="4214809"/>
              </a:tblGrid>
              <a:tr h="6802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0000"/>
                          </a:solidFill>
                        </a:rPr>
                        <a:t>Land use</a:t>
                      </a:r>
                      <a:endParaRPr lang="en-US" sz="2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What is it?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/>
                        <a:t>Where is it?</a:t>
                      </a:r>
                      <a:endParaRPr lang="en-US" sz="2400" dirty="0" smtClean="0"/>
                    </a:p>
                  </a:txBody>
                  <a:tcPr/>
                </a:tc>
              </a:tr>
              <a:tr h="21804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Houses, condos, apartments, etc…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Suburbs are on the fringes. Apartments/condos in city.</a:t>
                      </a:r>
                    </a:p>
                  </a:txBody>
                  <a:tcPr/>
                </a:tc>
              </a:tr>
              <a:tr h="16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Commercial</a:t>
                      </a:r>
                    </a:p>
                    <a:p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Restaurants, stores, </a:t>
                      </a:r>
                      <a:r>
                        <a:rPr lang="fr-FR" sz="2400" dirty="0" err="1" smtClean="0"/>
                        <a:t>gas</a:t>
                      </a:r>
                      <a:r>
                        <a:rPr lang="fr-FR" sz="2400" dirty="0" smtClean="0"/>
                        <a:t> stations, </a:t>
                      </a:r>
                      <a:r>
                        <a:rPr lang="fr-FR" sz="2400" dirty="0" err="1" smtClean="0"/>
                        <a:t>etc</a:t>
                      </a:r>
                      <a:r>
                        <a:rPr lang="fr-FR" sz="2400" dirty="0" smtClean="0"/>
                        <a:t>…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 smtClean="0"/>
                        <a:t>easy</a:t>
                      </a:r>
                      <a:r>
                        <a:rPr lang="fr-FR" sz="2400" dirty="0" smtClean="0"/>
                        <a:t> </a:t>
                      </a:r>
                      <a:r>
                        <a:rPr lang="fr-FR" sz="2400" dirty="0" err="1" smtClean="0"/>
                        <a:t>access</a:t>
                      </a:r>
                      <a:r>
                        <a:rPr lang="fr-FR" sz="2400" dirty="0" smtClean="0"/>
                        <a:t> locations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677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Industrial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factories, equipment garages, warehouses, etc…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Access to transportation routes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hangingPunct="0"/>
            <a:r>
              <a:rPr lang="en-US" sz="6000" b="1" u="sng" dirty="0" smtClean="0"/>
              <a:t>Changing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044824"/>
          </a:xfrm>
        </p:spPr>
        <p:txBody>
          <a:bodyPr/>
          <a:lstStyle/>
          <a:p>
            <a:r>
              <a:rPr lang="en-US" dirty="0" smtClean="0"/>
              <a:t>Many cities have grown so big they now connect to other cities.  These are called a MEGALOPOLIS. In Canada, Oshawa to St. </a:t>
            </a:r>
            <a:r>
              <a:rPr lang="en-US" dirty="0" err="1" smtClean="0"/>
              <a:t>Catherines</a:t>
            </a:r>
            <a:r>
              <a:rPr lang="en-US" dirty="0" smtClean="0"/>
              <a:t> is a megalopolis.</a:t>
            </a:r>
          </a:p>
          <a:p>
            <a:endParaRPr lang="en-CA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58293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3132112" y="3789040"/>
            <a:ext cx="2448000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289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Settlement – Part 3</vt:lpstr>
      <vt:lpstr>Where would you put a city?</vt:lpstr>
      <vt:lpstr>Factors that determined the location of cities. (p. 132) </vt:lpstr>
      <vt:lpstr>Slide 4</vt:lpstr>
      <vt:lpstr>Communities across Canada </vt:lpstr>
      <vt:lpstr>What can you get or not get where you live?</vt:lpstr>
      <vt:lpstr>Slide 7</vt:lpstr>
      <vt:lpstr>Slide 8</vt:lpstr>
      <vt:lpstr>Changing Cities </vt:lpstr>
      <vt:lpstr>City Renewal</vt:lpstr>
      <vt:lpstr>City Renewal</vt:lpstr>
      <vt:lpstr>City Renewal</vt:lpstr>
      <vt:lpstr>City Renewal</vt:lpstr>
      <vt:lpstr>GEO Career p. 146</vt:lpstr>
    </vt:vector>
  </TitlesOfParts>
  <Company>Upper Canada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UCDSB</dc:creator>
  <cp:lastModifiedBy>UCDSB</cp:lastModifiedBy>
  <cp:revision>31</cp:revision>
  <dcterms:created xsi:type="dcterms:W3CDTF">2010-03-08T15:56:45Z</dcterms:created>
  <dcterms:modified xsi:type="dcterms:W3CDTF">2012-04-10T02:39:15Z</dcterms:modified>
</cp:coreProperties>
</file>