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3" r:id="rId3"/>
    <p:sldId id="264" r:id="rId4"/>
    <p:sldId id="27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rgbClr val="FF0000"/>
                </a:solidFill>
                <a:latin typeface="Algerian" pitchFamily="82" charset="0"/>
              </a:rPr>
              <a:t>Settlement – Part 2</a:t>
            </a:r>
            <a:endParaRPr lang="en-US" b="1" u="sng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 descr="http://www.beltstl.com/wp-content/uploads/2009/03/04-poster-farm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064896" cy="5297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Rural Urban Migration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928826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en-US" dirty="0" smtClean="0"/>
              <a:t>Canada started as a country filled with rural people.  It has slowly change to become a country filled with Urban people.</a:t>
            </a:r>
          </a:p>
          <a:p>
            <a:pPr hangingPunc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3071810"/>
          <a:ext cx="7191405" cy="201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135"/>
                <a:gridCol w="2397135"/>
                <a:gridCol w="2397135"/>
              </a:tblGrid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Year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Rural % of Population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Urban % of Population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373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1871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2001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5500702"/>
            <a:ext cx="139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u="sng" dirty="0" smtClean="0">
                <a:solidFill>
                  <a:srgbClr val="FF0000"/>
                </a:solidFill>
              </a:rPr>
              <a:t>Why?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Immigration and Cities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143536"/>
          </a:xfrm>
        </p:spPr>
        <p:txBody>
          <a:bodyPr>
            <a:normAutofit/>
          </a:bodyPr>
          <a:lstStyle/>
          <a:p>
            <a:pPr hangingPunct="0">
              <a:buNone/>
            </a:pPr>
            <a:endParaRPr lang="en-US" dirty="0"/>
          </a:p>
          <a:p>
            <a:pPr hangingPunct="0"/>
            <a:r>
              <a:rPr lang="en-US" b="1" dirty="0"/>
              <a:t>Why do new immigrants to the country usually settle in large cities</a:t>
            </a:r>
            <a:r>
              <a:rPr lang="en-US" b="1" dirty="0" smtClean="0"/>
              <a:t>?</a:t>
            </a:r>
          </a:p>
          <a:p>
            <a:pPr hangingPunct="0">
              <a:buNone/>
            </a:pPr>
            <a:r>
              <a:rPr lang="en-CA" dirty="0" smtClean="0"/>
              <a:t>1</a:t>
            </a:r>
          </a:p>
          <a:p>
            <a:pPr hangingPunct="0">
              <a:buNone/>
            </a:pPr>
            <a:r>
              <a:rPr lang="en-CA" b="1" dirty="0" smtClean="0"/>
              <a:t>2</a:t>
            </a:r>
          </a:p>
          <a:p>
            <a:pPr hangingPunct="0">
              <a:buNone/>
            </a:pPr>
            <a:r>
              <a:rPr lang="en-CA" b="1" dirty="0" smtClean="0"/>
              <a:t>3</a:t>
            </a:r>
          </a:p>
          <a:p>
            <a:pPr hangingPunct="0">
              <a:buNone/>
            </a:pPr>
            <a:r>
              <a:rPr lang="en-CA" b="1" dirty="0" smtClean="0"/>
              <a:t>4</a:t>
            </a:r>
          </a:p>
          <a:p>
            <a:pPr hangingPunct="0">
              <a:buNone/>
            </a:pPr>
            <a:r>
              <a:rPr lang="en-CA" b="1" dirty="0" smtClean="0"/>
              <a:t>5</a:t>
            </a:r>
            <a:endParaRPr lang="en-C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rgbClr val="FF0000"/>
                </a:solidFill>
              </a:rPr>
              <a:t>Rural </a:t>
            </a:r>
            <a:r>
              <a:rPr lang="en-CA" b="1" u="sng" dirty="0" err="1" smtClean="0">
                <a:solidFill>
                  <a:srgbClr val="FF0000"/>
                </a:solidFill>
              </a:rPr>
              <a:t>vs</a:t>
            </a:r>
            <a:r>
              <a:rPr lang="en-CA" b="1" u="sng" dirty="0" smtClean="0">
                <a:solidFill>
                  <a:srgbClr val="FF0000"/>
                </a:solidFill>
              </a:rPr>
              <a:t> Urban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b="1" dirty="0" smtClean="0"/>
              <a:t>Do rural and urban people have the same concerns</a:t>
            </a:r>
            <a:r>
              <a:rPr lang="en-US" b="1" dirty="0" smtClean="0"/>
              <a:t>? Explain.</a:t>
            </a:r>
            <a:endParaRPr lang="en-US" dirty="0" smtClean="0"/>
          </a:p>
          <a:p>
            <a:pPr hangingPunc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79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Settlement – Part 2</vt:lpstr>
      <vt:lpstr>Rural Urban Migration </vt:lpstr>
      <vt:lpstr>Immigration and Cities </vt:lpstr>
      <vt:lpstr>Rural vs Urban</vt:lpstr>
    </vt:vector>
  </TitlesOfParts>
  <Company>Upper Canada District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UCDSB</dc:creator>
  <cp:lastModifiedBy>UCDSB</cp:lastModifiedBy>
  <cp:revision>28</cp:revision>
  <dcterms:created xsi:type="dcterms:W3CDTF">2010-03-08T15:56:45Z</dcterms:created>
  <dcterms:modified xsi:type="dcterms:W3CDTF">2012-04-10T02:30:46Z</dcterms:modified>
</cp:coreProperties>
</file>