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8" r:id="rId2"/>
    <p:sldId id="260" r:id="rId3"/>
    <p:sldId id="259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E150701-D40C-4AB4-B634-0FE62D50E5CB}" type="datetimeFigureOut">
              <a:rPr lang="en-CA" smtClean="0"/>
              <a:pPr/>
              <a:t>5/7/2012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804FADF-EFC6-4398-836E-8B1379048462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B7D5-17DA-4014-8F6F-DE04EA4BD314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10F4-2F5D-4DC2-BB3B-ABF503A23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B7D5-17DA-4014-8F6F-DE04EA4BD314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10F4-2F5D-4DC2-BB3B-ABF503A23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B7D5-17DA-4014-8F6F-DE04EA4BD314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10F4-2F5D-4DC2-BB3B-ABF503A23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B7D5-17DA-4014-8F6F-DE04EA4BD314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10F4-2F5D-4DC2-BB3B-ABF503A23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B7D5-17DA-4014-8F6F-DE04EA4BD314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10F4-2F5D-4DC2-BB3B-ABF503A23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B7D5-17DA-4014-8F6F-DE04EA4BD314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10F4-2F5D-4DC2-BB3B-ABF503A23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B7D5-17DA-4014-8F6F-DE04EA4BD314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10F4-2F5D-4DC2-BB3B-ABF503A23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B7D5-17DA-4014-8F6F-DE04EA4BD314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10F4-2F5D-4DC2-BB3B-ABF503A23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B7D5-17DA-4014-8F6F-DE04EA4BD314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10F4-2F5D-4DC2-BB3B-ABF503A23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B7D5-17DA-4014-8F6F-DE04EA4BD314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10F4-2F5D-4DC2-BB3B-ABF503A23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B7D5-17DA-4014-8F6F-DE04EA4BD314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10F4-2F5D-4DC2-BB3B-ABF503A23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AB7D5-17DA-4014-8F6F-DE04EA4BD314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F10F4-2F5D-4DC2-BB3B-ABF503A23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//upload.wikimedia.org/wikipedia/commons/5/57/Hydroelectric_dam.sv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CA" b="1" u="sng" dirty="0" smtClean="0"/>
              <a:t>Energy use in Canada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92500" lnSpcReduction="10000"/>
          </a:bodyPr>
          <a:lstStyle/>
          <a:p>
            <a:r>
              <a:rPr lang="en-CA" sz="2400" dirty="0" smtClean="0"/>
              <a:t>Canada ranks second in the world in energy use per person.</a:t>
            </a:r>
          </a:p>
          <a:p>
            <a:r>
              <a:rPr lang="en-CA" sz="2400" dirty="0" smtClean="0"/>
              <a:t>Why do you think we use so much energy?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climatelab.org/@api/deki/files/172/=coalar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84784"/>
            <a:ext cx="7920880" cy="49034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u="sng" dirty="0" smtClean="0"/>
              <a:t>Thermal Electric Power (Coal)</a:t>
            </a:r>
            <a:br>
              <a:rPr lang="en-CA" b="1" u="sng" dirty="0" smtClean="0"/>
            </a:br>
            <a:r>
              <a:rPr lang="en-CA" b="1" dirty="0" smtClean="0"/>
              <a:t> Fill in the blanks below.</a:t>
            </a:r>
            <a:endParaRPr lang="en-US" b="1" u="sng" dirty="0"/>
          </a:p>
        </p:txBody>
      </p:sp>
      <p:sp>
        <p:nvSpPr>
          <p:cNvPr id="7" name="Rectangle 6"/>
          <p:cNvSpPr/>
          <p:nvPr/>
        </p:nvSpPr>
        <p:spPr>
          <a:xfrm>
            <a:off x="755576" y="3140968"/>
            <a:ext cx="252028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3347864" y="2564904"/>
            <a:ext cx="252028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5940152" y="2132856"/>
            <a:ext cx="252028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5940152" y="4437112"/>
            <a:ext cx="252028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96752"/>
          </a:xfrm>
        </p:spPr>
        <p:txBody>
          <a:bodyPr>
            <a:normAutofit/>
          </a:bodyPr>
          <a:lstStyle/>
          <a:p>
            <a:r>
              <a:rPr lang="en-CA" b="1" u="sng" dirty="0" smtClean="0"/>
              <a:t>Thermal Electric Power p. 227</a:t>
            </a:r>
            <a:br>
              <a:rPr lang="en-CA" b="1" u="sng" dirty="0" smtClean="0"/>
            </a:br>
            <a:r>
              <a:rPr lang="en-CA" sz="2200" b="1" dirty="0" smtClean="0"/>
              <a:t>Read this section of the textbook and complete the table below.</a:t>
            </a:r>
            <a:endParaRPr lang="en-US" sz="22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1520" y="1340768"/>
          <a:ext cx="8640960" cy="5328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577504"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The Benefits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The Problems</a:t>
                      </a:r>
                      <a:endParaRPr lang="en-US" sz="2800" dirty="0"/>
                    </a:p>
                  </a:txBody>
                  <a:tcPr/>
                </a:tc>
              </a:tr>
              <a:tr h="118777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118777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118777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118777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CA" b="1" u="sng" dirty="0" smtClean="0"/>
              <a:t>Common things in Power Generation</a:t>
            </a:r>
            <a:endParaRPr lang="en-C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1080119"/>
          </a:xfrm>
        </p:spPr>
        <p:txBody>
          <a:bodyPr>
            <a:normAutofit lnSpcReduction="10000"/>
          </a:bodyPr>
          <a:lstStyle/>
          <a:p>
            <a:r>
              <a:rPr lang="en-CA" sz="2400" dirty="0" smtClean="0"/>
              <a:t>Go back and look at your diagrams of how energy is generated. List 4 common things in the table below that are in each diagram. Why are they needed?</a:t>
            </a:r>
          </a:p>
          <a:p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9512" y="2204864"/>
          <a:ext cx="8712968" cy="4215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5544616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CA" sz="4000" dirty="0" smtClean="0"/>
                        <a:t>4 things</a:t>
                      </a:r>
                      <a:endParaRPr lang="en-CA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4000" dirty="0" smtClean="0"/>
                        <a:t>Why are they needed?</a:t>
                      </a:r>
                      <a:endParaRPr lang="en-CA" sz="4000" dirty="0"/>
                    </a:p>
                  </a:txBody>
                  <a:tcPr/>
                </a:tc>
              </a:tr>
              <a:tr h="878498">
                <a:tc>
                  <a:txBody>
                    <a:bodyPr/>
                    <a:lstStyle/>
                    <a:p>
                      <a:r>
                        <a:rPr lang="en-CA" sz="2400" b="1" dirty="0" smtClean="0"/>
                        <a:t>1</a:t>
                      </a:r>
                      <a:endParaRPr lang="en-C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878498">
                <a:tc>
                  <a:txBody>
                    <a:bodyPr/>
                    <a:lstStyle/>
                    <a:p>
                      <a:r>
                        <a:rPr lang="en-CA" sz="2400" b="1" dirty="0" smtClean="0"/>
                        <a:t>2</a:t>
                      </a:r>
                      <a:endParaRPr lang="en-C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878498">
                <a:tc>
                  <a:txBody>
                    <a:bodyPr/>
                    <a:lstStyle/>
                    <a:p>
                      <a:r>
                        <a:rPr lang="en-CA" sz="2400" b="1" dirty="0" smtClean="0"/>
                        <a:t>3</a:t>
                      </a:r>
                      <a:endParaRPr lang="en-C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878498">
                <a:tc>
                  <a:txBody>
                    <a:bodyPr/>
                    <a:lstStyle/>
                    <a:p>
                      <a:r>
                        <a:rPr lang="en-CA" sz="2400" b="1" dirty="0" smtClean="0"/>
                        <a:t>4</a:t>
                      </a:r>
                      <a:endParaRPr lang="en-C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u="sng" dirty="0" smtClean="0"/>
              <a:t>Conventional Energy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Definition: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u="sng" dirty="0" smtClean="0"/>
              <a:t>Conventional Energy: Renewable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b="1" dirty="0" smtClean="0"/>
              <a:t>Definition:</a:t>
            </a:r>
          </a:p>
          <a:p>
            <a:endParaRPr lang="en-CA" b="1" dirty="0" smtClean="0"/>
          </a:p>
          <a:p>
            <a:endParaRPr lang="en-CA" b="1" dirty="0" smtClean="0"/>
          </a:p>
          <a:p>
            <a:endParaRPr lang="en-CA" dirty="0" smtClean="0"/>
          </a:p>
          <a:p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 </a:t>
            </a:r>
          </a:p>
          <a:p>
            <a:pPr>
              <a:buNone/>
            </a:pPr>
            <a:endParaRPr lang="en-CA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u="sng" dirty="0" smtClean="0"/>
              <a:t>Hydroelectric Power</a:t>
            </a:r>
            <a:br>
              <a:rPr lang="en-CA" b="1" u="sng" dirty="0" smtClean="0"/>
            </a:br>
            <a:r>
              <a:rPr lang="en-CA" sz="2000" b="1" dirty="0" smtClean="0"/>
              <a:t>Fill in the blanks below.</a:t>
            </a:r>
            <a:endParaRPr lang="en-US" sz="2000" b="1" dirty="0"/>
          </a:p>
        </p:txBody>
      </p:sp>
      <p:pic>
        <p:nvPicPr>
          <p:cNvPr id="4100" name="Picture 4" descr="File:Hydroelectric dam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340768"/>
            <a:ext cx="7560840" cy="5128223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707904" y="3573016"/>
            <a:ext cx="252028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5508104" y="4509120"/>
            <a:ext cx="252028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179512" y="2204864"/>
            <a:ext cx="252028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CA" b="1" u="sng" dirty="0" smtClean="0"/>
              <a:t>Hydroelectric Power p. 225</a:t>
            </a:r>
            <a:endParaRPr lang="en-US" b="1" u="sng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1520" y="908719"/>
          <a:ext cx="8640960" cy="5760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624329"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The Benefits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The Problems</a:t>
                      </a:r>
                      <a:endParaRPr lang="en-US" sz="2800" dirty="0"/>
                    </a:p>
                  </a:txBody>
                  <a:tcPr/>
                </a:tc>
              </a:tr>
              <a:tr h="1284078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1284078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1284078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1284078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CA" b="1" u="sng" dirty="0" smtClean="0"/>
              <a:t>Hydroelectric Power</a:t>
            </a:r>
            <a:endParaRPr lang="en-US" b="1" u="sng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23528" y="2132857"/>
          <a:ext cx="8352928" cy="4431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08"/>
                <a:gridCol w="2880320"/>
              </a:tblGrid>
              <a:tr h="327155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Positive</a:t>
                      </a:r>
                      <a:r>
                        <a:rPr lang="en-CA" sz="1800" baseline="0" dirty="0" smtClean="0"/>
                        <a:t> or Negative Effect</a:t>
                      </a:r>
                      <a:endParaRPr lang="en-US" sz="1800" dirty="0"/>
                    </a:p>
                  </a:txBody>
                  <a:tcPr/>
                </a:tc>
              </a:tr>
              <a:tr h="672872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Animal habitats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756655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Aboriginal hunters and fishers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672872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Recreational boaters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981467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Farmers on dry land above the river valley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981467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Nearby villages and highways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1268760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Would flooding to create a </a:t>
            </a:r>
            <a:r>
              <a:rPr lang="en-CA" sz="2400" dirty="0" err="1" smtClean="0"/>
              <a:t>resevoir</a:t>
            </a:r>
            <a:r>
              <a:rPr lang="en-CA" sz="2400" dirty="0" smtClean="0"/>
              <a:t> have a good or bad effect on each of the following?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u="sng" dirty="0" smtClean="0"/>
              <a:t>Conventional Energy: Non Renewable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b="1" dirty="0" smtClean="0"/>
              <a:t>Definition:</a:t>
            </a:r>
          </a:p>
          <a:p>
            <a:endParaRPr lang="en-CA" b="1" dirty="0" smtClean="0"/>
          </a:p>
          <a:p>
            <a:endParaRPr lang="en-CA" b="1" dirty="0" smtClean="0"/>
          </a:p>
          <a:p>
            <a:endParaRPr lang="en-CA" b="1" dirty="0" smtClean="0"/>
          </a:p>
          <a:p>
            <a:endParaRPr lang="en-CA" b="1" dirty="0" smtClean="0"/>
          </a:p>
          <a:p>
            <a:endParaRPr lang="en-CA" b="1" dirty="0" smtClean="0"/>
          </a:p>
          <a:p>
            <a:r>
              <a:rPr lang="en-CA" dirty="0" smtClean="0"/>
              <a:t> </a:t>
            </a:r>
          </a:p>
          <a:p>
            <a:r>
              <a:rPr lang="en-CA" dirty="0" smtClean="0"/>
              <a:t> </a:t>
            </a:r>
          </a:p>
          <a:p>
            <a:pPr>
              <a:buNone/>
            </a:pPr>
            <a:r>
              <a:rPr lang="en-CA" dirty="0" smtClean="0"/>
              <a:t>			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u="sng" dirty="0" smtClean="0"/>
              <a:t>Nuclear Power Plant</a:t>
            </a:r>
            <a:br>
              <a:rPr lang="en-CA" b="1" u="sng" dirty="0" smtClean="0"/>
            </a:br>
            <a:r>
              <a:rPr lang="en-CA" b="1" dirty="0" smtClean="0"/>
              <a:t> Fill in the blanks below.</a:t>
            </a:r>
            <a:endParaRPr lang="en-US" b="1" u="sng" dirty="0"/>
          </a:p>
        </p:txBody>
      </p:sp>
      <p:pic>
        <p:nvPicPr>
          <p:cNvPr id="1026" name="Picture 2" descr="http://www.freeinfosociety.com/images/science/nuclearenergy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00808"/>
            <a:ext cx="8401091" cy="4104456"/>
          </a:xfrm>
          <a:prstGeom prst="rect">
            <a:avLst/>
          </a:prstGeom>
          <a:noFill/>
        </p:spPr>
      </p:pic>
      <p:pic>
        <p:nvPicPr>
          <p:cNvPr id="4" name="Picture 2" descr="http://www.freeinfosociety.com/images/science/nuclearenergy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5928" y="1853208"/>
            <a:ext cx="8401091" cy="4104456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843808" y="2204864"/>
            <a:ext cx="252028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5580112" y="2996952"/>
            <a:ext cx="252028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3635896" y="4005064"/>
            <a:ext cx="252028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CA" b="1" u="sng" dirty="0" smtClean="0"/>
              <a:t>Nuclear Power Plant p. 225</a:t>
            </a:r>
            <a:endParaRPr lang="en-US" b="1" u="sng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1520" y="836712"/>
          <a:ext cx="8640960" cy="5688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616523"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The Benefits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The Problems</a:t>
                      </a:r>
                      <a:endParaRPr lang="en-US" sz="2800" dirty="0"/>
                    </a:p>
                  </a:txBody>
                  <a:tcPr/>
                </a:tc>
              </a:tr>
              <a:tr h="1268027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1268027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1268027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1268027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184</Words>
  <Application>Microsoft Office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Energy use in Canada</vt:lpstr>
      <vt:lpstr>Conventional Energy</vt:lpstr>
      <vt:lpstr>Conventional Energy: Renewable</vt:lpstr>
      <vt:lpstr>Hydroelectric Power Fill in the blanks below.</vt:lpstr>
      <vt:lpstr>Hydroelectric Power p. 225</vt:lpstr>
      <vt:lpstr>Hydroelectric Power</vt:lpstr>
      <vt:lpstr>Conventional Energy: Non Renewable</vt:lpstr>
      <vt:lpstr>Nuclear Power Plant  Fill in the blanks below.</vt:lpstr>
      <vt:lpstr>Nuclear Power Plant p. 225</vt:lpstr>
      <vt:lpstr>Thermal Electric Power (Coal)  Fill in the blanks below.</vt:lpstr>
      <vt:lpstr>Thermal Electric Power p. 227 Read this section of the textbook and complete the table below.</vt:lpstr>
      <vt:lpstr>Common things in Power Generation</vt:lpstr>
    </vt:vector>
  </TitlesOfParts>
  <Company>Upper Canada District School Board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</dc:title>
  <dc:creator>UCDSB</dc:creator>
  <cp:lastModifiedBy>UCDSB</cp:lastModifiedBy>
  <cp:revision>18</cp:revision>
  <dcterms:created xsi:type="dcterms:W3CDTF">2012-05-04T13:21:21Z</dcterms:created>
  <dcterms:modified xsi:type="dcterms:W3CDTF">2012-05-07T12:31:07Z</dcterms:modified>
</cp:coreProperties>
</file>